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EE3F-BC02-4078-9BF1-BF44270790E1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88F9-02AB-4DC0-A449-D661C8A3C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492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EE3F-BC02-4078-9BF1-BF44270790E1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88F9-02AB-4DC0-A449-D661C8A3C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894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EE3F-BC02-4078-9BF1-BF44270790E1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88F9-02AB-4DC0-A449-D661C8A3C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809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EE3F-BC02-4078-9BF1-BF44270790E1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88F9-02AB-4DC0-A449-D661C8A3C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874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EE3F-BC02-4078-9BF1-BF44270790E1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88F9-02AB-4DC0-A449-D661C8A3C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555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EE3F-BC02-4078-9BF1-BF44270790E1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88F9-02AB-4DC0-A449-D661C8A3C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41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EE3F-BC02-4078-9BF1-BF44270790E1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88F9-02AB-4DC0-A449-D661C8A3C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636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EE3F-BC02-4078-9BF1-BF44270790E1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88F9-02AB-4DC0-A449-D661C8A3C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984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EE3F-BC02-4078-9BF1-BF44270790E1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88F9-02AB-4DC0-A449-D661C8A3C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086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EE3F-BC02-4078-9BF1-BF44270790E1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88F9-02AB-4DC0-A449-D661C8A3C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892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4EE3F-BC02-4078-9BF1-BF44270790E1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88F9-02AB-4DC0-A449-D661C8A3C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17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4EE3F-BC02-4078-9BF1-BF44270790E1}" type="datetimeFigureOut">
              <a:rPr lang="en-US" smtClean="0"/>
              <a:t>10/4/2024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F88F9-02AB-4DC0-A449-D661C8A3C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17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2743199"/>
          </a:xfrm>
        </p:spPr>
        <p:txBody>
          <a:bodyPr/>
          <a:lstStyle/>
          <a:p>
            <a:r>
              <a:rPr lang="en-US" b="1" dirty="0" smtClean="0">
                <a:latin typeface="Algerian" pitchFamily="82" charset="0"/>
              </a:rPr>
              <a:t>EU SUNT EDUCAT IN ROMANIA!</a:t>
            </a:r>
            <a:endParaRPr lang="en-US" b="1" dirty="0">
              <a:latin typeface="Algerian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>ZIUA  EDUCATIEI-5 OCTOMBRIE 2024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>SCOALA GIMNAZIALA NR.133</a:t>
            </a:r>
            <a:endParaRPr lang="en-US" b="1" dirty="0">
              <a:solidFill>
                <a:srgbClr val="FF0000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534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Mariana\Desktop\ziua educatiei\f7b56e37-bfd3-4aa5-b5af-9c9b770f5ee4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052560" cy="678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454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Mariana\Desktop\ziua educatiei\WhatsApp Image 2024-10-04 at 17.50.13 (1)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6542" y="0"/>
            <a:ext cx="9509760" cy="713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9352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Mariana\Desktop\ziua educatiei\WhatsApp Image 2024-10-04 at 17.50.13 (2)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0480"/>
            <a:ext cx="5120640" cy="682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39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Mariana\Desktop\ziua educatiei\WhatsApp Image 2024-10-04 at 17.50.1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589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riana\Desktop\ziua educatiei\7a85f40b-09b1-436d-8a40-a69f8007723f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" y="68580"/>
            <a:ext cx="9052560" cy="678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864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Mariana\Desktop\ziua educatiei\9b89938b-faa8-4553-bf73-89c1d4053c3b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-152400"/>
            <a:ext cx="9601200" cy="720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992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ariana\Desktop\ziua educatiei\9f53a9e5-e207-4b19-a9cd-e642bc2d8426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" y="0"/>
            <a:ext cx="9022080" cy="67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553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ariana\Desktop\ziua educatiei\40df102f-cb4b-4b97-83e2-bd214be63161.jf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0"/>
            <a:ext cx="5120640" cy="682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927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ariana\Desktop\ziua educatiei\2325c7d8-3e81-4219-afa4-f045d25bb1f4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82" y="-381000"/>
            <a:ext cx="9509760" cy="713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762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ariana\Desktop\ziua educatiei\8354de56-0482-4dac-8440-e393f2c69e7f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91" y="9144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319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ariana\Desktop\ziua educatiei\b226b692-8c75-4f59-85ef-4a3fa08a8a71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1440"/>
            <a:ext cx="9265920" cy="694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3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Mariana\Desktop\ziua educatiei\deccbfd6-f6d4-4f35-a75c-ffa5410aa61f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0"/>
            <a:ext cx="9052560" cy="678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75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13</Words>
  <Application>Microsoft Office PowerPoint</Application>
  <PresentationFormat>On-screen Show (4:3)</PresentationFormat>
  <Paragraphs>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EU SUNT EDUCAT IN ROMANIA!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 SUNT EDUCAT IN ROMANIA!</dc:title>
  <dc:creator>Windows User</dc:creator>
  <cp:lastModifiedBy>Windows User</cp:lastModifiedBy>
  <cp:revision>3</cp:revision>
  <dcterms:created xsi:type="dcterms:W3CDTF">2024-10-04T14:57:54Z</dcterms:created>
  <dcterms:modified xsi:type="dcterms:W3CDTF">2024-10-04T15:25:43Z</dcterms:modified>
</cp:coreProperties>
</file>